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50" d="100"/>
          <a:sy n="50" d="100"/>
        </p:scale>
        <p:origin x="1934" y="7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7/3/2024</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2824981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7/3/2024</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192030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7/3/2024</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4467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7/3/2024</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997129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7/3/2024</a:t>
            </a:fld>
            <a:endParaRPr lang="en-US" dirty="0"/>
          </a:p>
        </p:txBody>
      </p:sp>
    </p:spTree>
    <p:extLst>
      <p:ext uri="{BB962C8B-B14F-4D97-AF65-F5344CB8AC3E}">
        <p14:creationId xmlns:p14="http://schemas.microsoft.com/office/powerpoint/2010/main" val="3094477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7/3/2024</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506458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7/3/2024</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40769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7/3/2024</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815859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7/3/2024</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7830973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7/3/2024</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454728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7/3/2024</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706924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7/3/2024</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959385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mailto:aryantokas8@gmail.com"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3E416D2-D994-4F7A-8F62-B28B11BE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16" name="Video 15" descr="3D Person Working In A Home Office">
            <a:extLst>
              <a:ext uri="{FF2B5EF4-FFF2-40B4-BE49-F238E27FC236}">
                <a16:creationId xmlns:a16="http://schemas.microsoft.com/office/drawing/2014/main" id="{76532636-CFE6-ED7E-BD1C-D148E7D630C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59" r="1" b="1"/>
          <a:stretch/>
        </p:blipFill>
        <p:spPr>
          <a:xfrm>
            <a:off x="1524" y="10"/>
            <a:ext cx="12188952" cy="6857990"/>
          </a:xfrm>
          <a:prstGeom prst="rect">
            <a:avLst/>
          </a:prstGeom>
        </p:spPr>
      </p:pic>
      <p:sp>
        <p:nvSpPr>
          <p:cNvPr id="17" name="Freeform: Shape 16">
            <a:extLst>
              <a:ext uri="{FF2B5EF4-FFF2-40B4-BE49-F238E27FC236}">
                <a16:creationId xmlns:a16="http://schemas.microsoft.com/office/drawing/2014/main" id="{746D3498-BB0C-4BBC-957B-FC6466C804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715949" y="0"/>
            <a:ext cx="7476051" cy="6858000"/>
          </a:xfrm>
          <a:custGeom>
            <a:avLst/>
            <a:gdLst>
              <a:gd name="connsiteX0" fmla="*/ 0 w 7476051"/>
              <a:gd name="connsiteY0" fmla="*/ 0 h 6858000"/>
              <a:gd name="connsiteX1" fmla="*/ 348024 w 7476051"/>
              <a:gd name="connsiteY1" fmla="*/ 0 h 6858000"/>
              <a:gd name="connsiteX2" fmla="*/ 681975 w 7476051"/>
              <a:gd name="connsiteY2" fmla="*/ 0 h 6858000"/>
              <a:gd name="connsiteX3" fmla="*/ 1555845 w 7476051"/>
              <a:gd name="connsiteY3" fmla="*/ 0 h 6858000"/>
              <a:gd name="connsiteX4" fmla="*/ 1568054 w 7476051"/>
              <a:gd name="connsiteY4" fmla="*/ 0 h 6858000"/>
              <a:gd name="connsiteX5" fmla="*/ 1693495 w 7476051"/>
              <a:gd name="connsiteY5" fmla="*/ 0 h 6858000"/>
              <a:gd name="connsiteX6" fmla="*/ 3186636 w 7476051"/>
              <a:gd name="connsiteY6" fmla="*/ 0 h 6858000"/>
              <a:gd name="connsiteX7" fmla="*/ 5853028 w 7476051"/>
              <a:gd name="connsiteY7" fmla="*/ 0 h 6858000"/>
              <a:gd name="connsiteX8" fmla="*/ 5875152 w 7476051"/>
              <a:gd name="connsiteY8" fmla="*/ 14997 h 6858000"/>
              <a:gd name="connsiteX9" fmla="*/ 7476051 w 7476051"/>
              <a:gd name="connsiteY9" fmla="*/ 3621656 h 6858000"/>
              <a:gd name="connsiteX10" fmla="*/ 5601701 w 7476051"/>
              <a:gd name="connsiteY10" fmla="*/ 6374814 h 6858000"/>
              <a:gd name="connsiteX11" fmla="*/ 5085053 w 7476051"/>
              <a:gd name="connsiteY11" fmla="*/ 6780599 h 6858000"/>
              <a:gd name="connsiteX12" fmla="*/ 4973297 w 7476051"/>
              <a:gd name="connsiteY12" fmla="*/ 6858000 h 6858000"/>
              <a:gd name="connsiteX13" fmla="*/ 3186636 w 7476051"/>
              <a:gd name="connsiteY13" fmla="*/ 6858000 h 6858000"/>
              <a:gd name="connsiteX14" fmla="*/ 1568054 w 7476051"/>
              <a:gd name="connsiteY14" fmla="*/ 6858000 h 6858000"/>
              <a:gd name="connsiteX15" fmla="*/ 1555845 w 7476051"/>
              <a:gd name="connsiteY15" fmla="*/ 6858000 h 6858000"/>
              <a:gd name="connsiteX16" fmla="*/ 1385101 w 7476051"/>
              <a:gd name="connsiteY16" fmla="*/ 6858000 h 6858000"/>
              <a:gd name="connsiteX17" fmla="*/ 681975 w 7476051"/>
              <a:gd name="connsiteY17" fmla="*/ 6858000 h 6858000"/>
              <a:gd name="connsiteX18" fmla="*/ 348024 w 7476051"/>
              <a:gd name="connsiteY18" fmla="*/ 6858000 h 6858000"/>
              <a:gd name="connsiteX19" fmla="*/ 0 w 7476051"/>
              <a:gd name="connsiteY1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476051" h="6858000">
                <a:moveTo>
                  <a:pt x="0" y="0"/>
                </a:moveTo>
                <a:lnTo>
                  <a:pt x="348024" y="0"/>
                </a:lnTo>
                <a:lnTo>
                  <a:pt x="681975" y="0"/>
                </a:lnTo>
                <a:lnTo>
                  <a:pt x="1555845" y="0"/>
                </a:lnTo>
                <a:lnTo>
                  <a:pt x="1568054" y="0"/>
                </a:lnTo>
                <a:lnTo>
                  <a:pt x="1693495" y="0"/>
                </a:lnTo>
                <a:lnTo>
                  <a:pt x="3186636" y="0"/>
                </a:lnTo>
                <a:lnTo>
                  <a:pt x="5853028" y="0"/>
                </a:lnTo>
                <a:lnTo>
                  <a:pt x="5875152" y="14997"/>
                </a:lnTo>
                <a:cubicBezTo>
                  <a:pt x="6902315" y="754641"/>
                  <a:pt x="7476051" y="2093192"/>
                  <a:pt x="7476051" y="3621656"/>
                </a:cubicBezTo>
                <a:cubicBezTo>
                  <a:pt x="7476051" y="4969131"/>
                  <a:pt x="6547326" y="5602839"/>
                  <a:pt x="5601701" y="6374814"/>
                </a:cubicBezTo>
                <a:cubicBezTo>
                  <a:pt x="5429498" y="6515397"/>
                  <a:pt x="5258871" y="6653108"/>
                  <a:pt x="5085053" y="6780599"/>
                </a:cubicBezTo>
                <a:lnTo>
                  <a:pt x="4973297" y="6858000"/>
                </a:lnTo>
                <a:lnTo>
                  <a:pt x="3186636" y="6858000"/>
                </a:lnTo>
                <a:lnTo>
                  <a:pt x="1568054" y="6858000"/>
                </a:lnTo>
                <a:lnTo>
                  <a:pt x="1555845" y="6858000"/>
                </a:lnTo>
                <a:lnTo>
                  <a:pt x="1385101" y="6858000"/>
                </a:lnTo>
                <a:lnTo>
                  <a:pt x="681975" y="6858000"/>
                </a:lnTo>
                <a:lnTo>
                  <a:pt x="348024" y="6858000"/>
                </a:lnTo>
                <a:lnTo>
                  <a:pt x="0" y="6858000"/>
                </a:lnTo>
                <a:close/>
              </a:path>
            </a:pathLst>
          </a:cu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7539A79B-DFBA-4781-B0DE-4044B072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97492"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3D8EFB43-661E-4B15-BA65-39CC17EF71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10788"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D7CBD87B-97C5-8B12-701F-96A8BAD115CB}"/>
              </a:ext>
            </a:extLst>
          </p:cNvPr>
          <p:cNvSpPr>
            <a:spLocks noGrp="1"/>
          </p:cNvSpPr>
          <p:nvPr>
            <p:ph type="ctrTitle"/>
          </p:nvPr>
        </p:nvSpPr>
        <p:spPr>
          <a:xfrm>
            <a:off x="5781675" y="1346268"/>
            <a:ext cx="5932755" cy="3285207"/>
          </a:xfrm>
        </p:spPr>
        <p:txBody>
          <a:bodyPr>
            <a:normAutofit/>
          </a:bodyPr>
          <a:lstStyle/>
          <a:p>
            <a:pPr>
              <a:lnSpc>
                <a:spcPct val="110000"/>
              </a:lnSpc>
            </a:pPr>
            <a:r>
              <a:rPr lang="en-US" sz="4200">
                <a:solidFill>
                  <a:schemeClr val="bg1"/>
                </a:solidFill>
              </a:rPr>
              <a:t>Internship Studio </a:t>
            </a:r>
            <a:br>
              <a:rPr lang="en-US" sz="4200">
                <a:solidFill>
                  <a:schemeClr val="bg1"/>
                </a:solidFill>
              </a:rPr>
            </a:br>
            <a:r>
              <a:rPr lang="en-US" sz="4200">
                <a:solidFill>
                  <a:schemeClr val="bg1"/>
                </a:solidFill>
              </a:rPr>
              <a:t>Ethical Hacking Internship</a:t>
            </a:r>
            <a:br>
              <a:rPr lang="en-US" sz="4200">
                <a:solidFill>
                  <a:schemeClr val="bg1"/>
                </a:solidFill>
              </a:rPr>
            </a:br>
            <a:r>
              <a:rPr lang="en-US" sz="4200">
                <a:solidFill>
                  <a:schemeClr val="bg1"/>
                </a:solidFill>
              </a:rPr>
              <a:t>Task 3</a:t>
            </a:r>
            <a:endParaRPr lang="en-IN" sz="4200">
              <a:solidFill>
                <a:schemeClr val="bg1"/>
              </a:solidFill>
            </a:endParaRPr>
          </a:p>
        </p:txBody>
      </p:sp>
      <p:sp>
        <p:nvSpPr>
          <p:cNvPr id="3" name="Subtitle 2">
            <a:extLst>
              <a:ext uri="{FF2B5EF4-FFF2-40B4-BE49-F238E27FC236}">
                <a16:creationId xmlns:a16="http://schemas.microsoft.com/office/drawing/2014/main" id="{28DB5BC0-343C-2F4E-DC12-A556AE0FB0FD}"/>
              </a:ext>
            </a:extLst>
          </p:cNvPr>
          <p:cNvSpPr>
            <a:spLocks noGrp="1"/>
          </p:cNvSpPr>
          <p:nvPr>
            <p:ph type="subTitle" idx="1"/>
          </p:nvPr>
        </p:nvSpPr>
        <p:spPr>
          <a:xfrm>
            <a:off x="5780151" y="4631475"/>
            <a:ext cx="5934278" cy="1150200"/>
          </a:xfrm>
        </p:spPr>
        <p:txBody>
          <a:bodyPr>
            <a:normAutofit/>
          </a:bodyPr>
          <a:lstStyle/>
          <a:p>
            <a:pPr>
              <a:lnSpc>
                <a:spcPct val="120000"/>
              </a:lnSpc>
            </a:pPr>
            <a:r>
              <a:rPr lang="en-US" sz="1300">
                <a:solidFill>
                  <a:schemeClr val="bg1"/>
                </a:solidFill>
              </a:rPr>
              <a:t>Aryan Tokas</a:t>
            </a:r>
          </a:p>
          <a:p>
            <a:pPr>
              <a:lnSpc>
                <a:spcPct val="120000"/>
              </a:lnSpc>
            </a:pPr>
            <a:r>
              <a:rPr lang="en-US" sz="1300">
                <a:solidFill>
                  <a:schemeClr val="bg1"/>
                </a:solidFill>
                <a:hlinkClick r:id="rId5"/>
              </a:rPr>
              <a:t>aryantokas8@gmail.com</a:t>
            </a:r>
            <a:endParaRPr lang="en-US" sz="1300">
              <a:solidFill>
                <a:schemeClr val="bg1"/>
              </a:solidFill>
            </a:endParaRPr>
          </a:p>
          <a:p>
            <a:pPr>
              <a:lnSpc>
                <a:spcPct val="120000"/>
              </a:lnSpc>
            </a:pPr>
            <a:r>
              <a:rPr lang="en-US" sz="1300">
                <a:solidFill>
                  <a:schemeClr val="bg1"/>
                </a:solidFill>
              </a:rPr>
              <a:t>+91 8800871609</a:t>
            </a:r>
            <a:endParaRPr lang="en-IN" sz="1300">
              <a:solidFill>
                <a:schemeClr val="bg1"/>
              </a:solidFill>
            </a:endParaRPr>
          </a:p>
        </p:txBody>
      </p:sp>
    </p:spTree>
    <p:extLst>
      <p:ext uri="{BB962C8B-B14F-4D97-AF65-F5344CB8AC3E}">
        <p14:creationId xmlns:p14="http://schemas.microsoft.com/office/powerpoint/2010/main" val="66799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12"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6"/>
                                        </p:tgtEl>
                                      </p:cBhvr>
                                    </p:cmd>
                                  </p:childTnLst>
                                </p:cTn>
                              </p:par>
                            </p:childTnLst>
                          </p:cTn>
                        </p:par>
                      </p:childTnLst>
                    </p:cTn>
                  </p:par>
                </p:childTnLst>
              </p:cTn>
              <p:nextCondLst>
                <p:cond evt="onClick" delay="0">
                  <p:tgtEl>
                    <p:spTgt spid="16"/>
                  </p:tgtEl>
                </p:cond>
              </p:nextCondLst>
            </p:seq>
            <p:video>
              <p:cMediaNode mute="1">
                <p:cTn id="12" repeatCount="indefinite" fill="hold" display="0">
                  <p:stCondLst>
                    <p:cond delay="indefinite"/>
                  </p:stCondLst>
                </p:cTn>
                <p:tgtEl>
                  <p:spTgt spid="16"/>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6BF23-9386-9957-1B67-3F8FC4E1B2A4}"/>
              </a:ext>
            </a:extLst>
          </p:cNvPr>
          <p:cNvSpPr>
            <a:spLocks noGrp="1"/>
          </p:cNvSpPr>
          <p:nvPr>
            <p:ph type="title"/>
          </p:nvPr>
        </p:nvSpPr>
        <p:spPr/>
        <p:txBody>
          <a:bodyPr/>
          <a:lstStyle/>
          <a:p>
            <a:endParaRPr lang="en-IN"/>
          </a:p>
        </p:txBody>
      </p:sp>
      <p:pic>
        <p:nvPicPr>
          <p:cNvPr id="5" name="Content Placeholder 4" descr="A screenshot of a computer&#10;&#10;Description automatically generated">
            <a:extLst>
              <a:ext uri="{FF2B5EF4-FFF2-40B4-BE49-F238E27FC236}">
                <a16:creationId xmlns:a16="http://schemas.microsoft.com/office/drawing/2014/main" id="{20E2A5FF-3C5A-5622-56AE-78667649660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2192002" cy="6858001"/>
          </a:xfrm>
        </p:spPr>
      </p:pic>
    </p:spTree>
    <p:extLst>
      <p:ext uri="{BB962C8B-B14F-4D97-AF65-F5344CB8AC3E}">
        <p14:creationId xmlns:p14="http://schemas.microsoft.com/office/powerpoint/2010/main" val="2264197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028E7A37-2D07-F88B-47FC-69435D43D2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90028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6D55AA71-154A-4485-CC63-738FFA130EE2}"/>
              </a:ext>
            </a:extLst>
          </p:cNvPr>
          <p:cNvSpPr>
            <a:spLocks noGrp="1"/>
          </p:cNvSpPr>
          <p:nvPr>
            <p:ph type="title"/>
          </p:nvPr>
        </p:nvSpPr>
        <p:spPr>
          <a:xfrm>
            <a:off x="0" y="-26865"/>
            <a:ext cx="1984375" cy="657102"/>
          </a:xfrm>
        </p:spPr>
        <p:txBody>
          <a:bodyPr anchor="b">
            <a:normAutofit fontScale="90000"/>
          </a:bodyPr>
          <a:lstStyle/>
          <a:p>
            <a:r>
              <a:rPr lang="en-US" dirty="0"/>
              <a:t>Report</a:t>
            </a:r>
            <a:endParaRPr lang="en-IN" dirty="0"/>
          </a:p>
        </p:txBody>
      </p:sp>
      <p:sp>
        <p:nvSpPr>
          <p:cNvPr id="3" name="Content Placeholder 2">
            <a:extLst>
              <a:ext uri="{FF2B5EF4-FFF2-40B4-BE49-F238E27FC236}">
                <a16:creationId xmlns:a16="http://schemas.microsoft.com/office/drawing/2014/main" id="{69DDEB8E-5181-648C-C0AD-82DBEBDA8A69}"/>
              </a:ext>
            </a:extLst>
          </p:cNvPr>
          <p:cNvSpPr>
            <a:spLocks noGrp="1"/>
          </p:cNvSpPr>
          <p:nvPr>
            <p:ph idx="1"/>
          </p:nvPr>
        </p:nvSpPr>
        <p:spPr>
          <a:xfrm>
            <a:off x="95250" y="569711"/>
            <a:ext cx="11944350" cy="6059689"/>
          </a:xfrm>
        </p:spPr>
        <p:txBody>
          <a:bodyPr>
            <a:normAutofit/>
          </a:bodyPr>
          <a:lstStyle/>
          <a:p>
            <a:pPr>
              <a:lnSpc>
                <a:spcPct val="130000"/>
              </a:lnSpc>
            </a:pPr>
            <a:r>
              <a:rPr lang="en-US" sz="1200" dirty="0"/>
              <a:t>Title: Cross Site </a:t>
            </a:r>
            <a:r>
              <a:rPr lang="en-US" sz="1200" dirty="0" err="1"/>
              <a:t>Scipting</a:t>
            </a:r>
            <a:r>
              <a:rPr lang="en-US" sz="1200" dirty="0"/>
              <a:t> (XSS)</a:t>
            </a:r>
          </a:p>
          <a:p>
            <a:pPr>
              <a:lnSpc>
                <a:spcPct val="130000"/>
              </a:lnSpc>
            </a:pPr>
            <a:r>
              <a:rPr lang="en-US" sz="1200" dirty="0"/>
              <a:t>Domain : vulnweb.com</a:t>
            </a:r>
          </a:p>
          <a:p>
            <a:pPr>
              <a:lnSpc>
                <a:spcPct val="130000"/>
              </a:lnSpc>
            </a:pPr>
            <a:r>
              <a:rPr lang="en-US" sz="1200" dirty="0"/>
              <a:t>Subdomain: testphp.vulnweb.com</a:t>
            </a:r>
          </a:p>
          <a:p>
            <a:pPr>
              <a:lnSpc>
                <a:spcPct val="130000"/>
              </a:lnSpc>
            </a:pPr>
            <a:r>
              <a:rPr lang="en-US" sz="1200" dirty="0"/>
              <a:t>Steps to reproduce: </a:t>
            </a:r>
          </a:p>
          <a:p>
            <a:pPr>
              <a:lnSpc>
                <a:spcPct val="130000"/>
              </a:lnSpc>
            </a:pPr>
            <a:r>
              <a:rPr lang="en-US" sz="1200" dirty="0"/>
              <a:t>	1. Visit testphp.vulnweb.com/</a:t>
            </a:r>
            <a:r>
              <a:rPr lang="en-US" sz="1200" dirty="0" err="1"/>
              <a:t>search.php?test</a:t>
            </a:r>
            <a:r>
              <a:rPr lang="en-US" sz="1200" dirty="0"/>
              <a:t>=query</a:t>
            </a:r>
          </a:p>
          <a:p>
            <a:pPr>
              <a:lnSpc>
                <a:spcPct val="130000"/>
              </a:lnSpc>
            </a:pPr>
            <a:r>
              <a:rPr lang="en-US" sz="1200" dirty="0"/>
              <a:t>	2. Enter XSS payload - &lt;script&gt;alert(1)&lt;/script&gt; into search field ('</a:t>
            </a:r>
            <a:r>
              <a:rPr lang="en-US" sz="1200" dirty="0" err="1"/>
              <a:t>searchFor</a:t>
            </a:r>
            <a:r>
              <a:rPr lang="en-US" sz="1200" dirty="0"/>
              <a:t>' container</a:t>
            </a:r>
          </a:p>
          <a:p>
            <a:pPr>
              <a:lnSpc>
                <a:spcPct val="130000"/>
              </a:lnSpc>
            </a:pPr>
            <a:r>
              <a:rPr lang="en-US" sz="1200" dirty="0"/>
              <a:t>	3. Alert '1' pops up</a:t>
            </a:r>
          </a:p>
          <a:p>
            <a:pPr>
              <a:lnSpc>
                <a:spcPct val="130000"/>
              </a:lnSpc>
            </a:pPr>
            <a:r>
              <a:rPr lang="en-US" sz="1200" dirty="0"/>
              <a:t>Impact: Cross-Site Scripting (XSS) attacks allow attackers to inject malicious scripts into trusted websites viewed by other users. By exploiting XSS vulnerabilities, attackers can steal sensitive information such as cookies, session tokens, and personal data, impersonate users, and execute unauthorized actions on their behalf. Additionally, they can spread malware, manipulate website content, and perform phishing attacks, compromising both the security of the website and the privacy of its users. This can lead to identity theft, financial loss, and damage to the website's reputation.</a:t>
            </a:r>
          </a:p>
          <a:p>
            <a:pPr>
              <a:lnSpc>
                <a:spcPct val="130000"/>
              </a:lnSpc>
            </a:pPr>
            <a:r>
              <a:rPr lang="en-US" sz="1200" dirty="0"/>
              <a:t>Mitigation:</a:t>
            </a:r>
          </a:p>
          <a:p>
            <a:pPr>
              <a:lnSpc>
                <a:spcPct val="130000"/>
              </a:lnSpc>
            </a:pPr>
            <a:r>
              <a:rPr lang="en-US" sz="1200" dirty="0"/>
              <a:t>1. Input Validation and Sanitization: Ensure all user inputs are validated and sanitized. Reject or properly encode any inputs that could be interpreted as code.</a:t>
            </a:r>
          </a:p>
          <a:p>
            <a:pPr>
              <a:lnSpc>
                <a:spcPct val="130000"/>
              </a:lnSpc>
            </a:pPr>
            <a:r>
              <a:rPr lang="en-US" sz="1200" dirty="0"/>
              <a:t>2. Output Encoding: Encode data before rendering it to the user, especially data that originates from untrusted sources. Use context-specific encoding to prevent scripts from being executed.</a:t>
            </a:r>
          </a:p>
          <a:p>
            <a:pPr>
              <a:lnSpc>
                <a:spcPct val="130000"/>
              </a:lnSpc>
            </a:pPr>
            <a:r>
              <a:rPr lang="en-US" sz="1200" dirty="0"/>
              <a:t>3. Content Security Policy (CSP): Implement CSP to restrict the sources from which scripts can be loaded and executed. This can prevent the execution of malicious scripts even if they are injected.</a:t>
            </a:r>
            <a:endParaRPr lang="en-IN" sz="1200" dirty="0"/>
          </a:p>
        </p:txBody>
      </p:sp>
    </p:spTree>
    <p:extLst>
      <p:ext uri="{BB962C8B-B14F-4D97-AF65-F5344CB8AC3E}">
        <p14:creationId xmlns:p14="http://schemas.microsoft.com/office/powerpoint/2010/main" val="34259170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ask 3">
            <a:hlinkClick r:id="" action="ppaction://media"/>
            <a:extLst>
              <a:ext uri="{FF2B5EF4-FFF2-40B4-BE49-F238E27FC236}">
                <a16:creationId xmlns:a16="http://schemas.microsoft.com/office/drawing/2014/main" id="{98C8A780-4834-1AFC-AFA3-E9BEE63CDF3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664734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27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SketchLinesVTI">
  <a:themeElements>
    <a:clrScheme name="AnalogousFromLightSeedRightStep">
      <a:dk1>
        <a:srgbClr val="000000"/>
      </a:dk1>
      <a:lt1>
        <a:srgbClr val="FFFFFF"/>
      </a:lt1>
      <a:dk2>
        <a:srgbClr val="412439"/>
      </a:dk2>
      <a:lt2>
        <a:srgbClr val="E2E8E4"/>
      </a:lt2>
      <a:accent1>
        <a:srgbClr val="EE6ECD"/>
      </a:accent1>
      <a:accent2>
        <a:srgbClr val="EB4E81"/>
      </a:accent2>
      <a:accent3>
        <a:srgbClr val="EE7A6E"/>
      </a:accent3>
      <a:accent4>
        <a:srgbClr val="E88F33"/>
      </a:accent4>
      <a:accent5>
        <a:srgbClr val="ACA54F"/>
      </a:accent5>
      <a:accent6>
        <a:srgbClr val="87AE3A"/>
      </a:accent6>
      <a:hlink>
        <a:srgbClr val="568E64"/>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otalTime>2</TotalTime>
  <Words>293</Words>
  <Application>Microsoft Office PowerPoint</Application>
  <PresentationFormat>Widescreen</PresentationFormat>
  <Paragraphs>17</Paragraphs>
  <Slides>5</Slides>
  <Notes>0</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Meiryo</vt:lpstr>
      <vt:lpstr>Corbel</vt:lpstr>
      <vt:lpstr>SketchLinesVTI</vt:lpstr>
      <vt:lpstr>Internship Studio  Ethical Hacking Internship Task 3</vt:lpstr>
      <vt:lpstr>PowerPoint Presentation</vt:lpstr>
      <vt:lpstr>PowerPoint Presentation</vt:lpstr>
      <vt:lpstr>Report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ARYAN TOKAS</dc:creator>
  <cp:lastModifiedBy>ARYAN TOKAS</cp:lastModifiedBy>
  <cp:revision>1</cp:revision>
  <dcterms:created xsi:type="dcterms:W3CDTF">2024-07-03T14:59:07Z</dcterms:created>
  <dcterms:modified xsi:type="dcterms:W3CDTF">2024-07-03T15:01:56Z</dcterms:modified>
</cp:coreProperties>
</file>

<file path=docProps/thumbnail.jpeg>
</file>